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4. ЭЛЕМЕНТЫ ГИДРОДИНАМИКИ.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386598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 о движении жидкости.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движения жидкости.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Истечение жидкости через отверстия и насадки.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4110"/>
            <a:ext cx="7152803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Основные понятия о движении жидкости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224811" cy="2160240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жидкости по трубопроводам и каналам происходит под действием движущей силы – разности давлений, создаваемой с помощью насосов или компрессоров, или вследствие разности уровней жидкости либо разности плотностей.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356992"/>
            <a:ext cx="201622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4149080"/>
            <a:ext cx="201622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Установившееся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4149080"/>
            <a:ext cx="20882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Неустановившееся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157192"/>
            <a:ext cx="201622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Равномерное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5157192"/>
            <a:ext cx="201622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Неравномерное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6" idx="0"/>
          </p:cNvCxnSpPr>
          <p:nvPr/>
        </p:nvCxnSpPr>
        <p:spPr>
          <a:xfrm>
            <a:off x="5724128" y="3573016"/>
            <a:ext cx="11161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8" idx="0"/>
          </p:cNvCxnSpPr>
          <p:nvPr/>
        </p:nvCxnSpPr>
        <p:spPr>
          <a:xfrm>
            <a:off x="2627784" y="4581128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1"/>
            <a:endCxn id="5" idx="0"/>
          </p:cNvCxnSpPr>
          <p:nvPr/>
        </p:nvCxnSpPr>
        <p:spPr>
          <a:xfrm flipH="1">
            <a:off x="2627784" y="357301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7" idx="0"/>
          </p:cNvCxnSpPr>
          <p:nvPr/>
        </p:nvCxnSpPr>
        <p:spPr>
          <a:xfrm flipH="1">
            <a:off x="1907704" y="4581128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24811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Режимы движения жидкости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1 - 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836712"/>
            <a:ext cx="6168735" cy="3632267"/>
          </a:xfrm>
        </p:spPr>
      </p:pic>
      <p:sp>
        <p:nvSpPr>
          <p:cNvPr id="5" name="TextBox 4"/>
          <p:cNvSpPr txBox="1"/>
          <p:nvPr/>
        </p:nvSpPr>
        <p:spPr>
          <a:xfrm>
            <a:off x="2627784" y="4518898"/>
            <a:ext cx="494680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напорный бак;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термометр;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бачок для красящего вещества – индикатора;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– капиллярная труба;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– труба;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– кран;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– сборник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484784"/>
            <a:ext cx="80566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Движение жидкости бывает ламинарным и турбулентным.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турбулентном движении значительное влияние на сопротивление движению оказывает шероховатость стенок трубы. Под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относительной шероховатостью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понимают отношение средней высоты выступов неровности внутренней стенки трубы к ее диаметру.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Средняя высота выступов неровности стенки трубы зависит от материала трубы, способа изготовления, продолжительности эксплуатации.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Трубы подразделяются на гидравлически гладкие и шероховатые.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052736"/>
            <a:ext cx="6683765" cy="4286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Потери напора на местных сопротивлениях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800875" cy="2736304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Под местными сопротивлениями понимают сопротивления, оказываемые движению жидкости различными препятствиями, имеющимися в трубопроводе (вентили, краны, колена и др.), а также сопротивления, возникающие при изменении сечения трубопровода или формы потока (внезапное расширение или сужение потока, повороты и др.). При этом резко изменяются направления и величины скорости потока, образуются вихри и водоворотные зоны, на образование которых бесполезно тратится часть энергии потока.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08079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Истечение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жидкости через отверстия и насадки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512843" cy="2016224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опорожнении технологических аппаратов, цистерн и различных сосудов имеет место истечение жидкости через отверстия и насадки. Насадками называют короткие патрубки различной формы, присоединенные к отверстию в тонкой стенке.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Насадки бывают внешними и внутренними, коническими и сходящимися, а также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коноидальными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 - 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5427782" cy="3676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920</TotalTime>
  <Words>87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Wisp</vt:lpstr>
      <vt:lpstr>Лекция 4. ЭЛЕМЕНТЫ ГИДРОДИНАМИКИ.</vt:lpstr>
      <vt:lpstr>1. Основные понятия о движении жидкости</vt:lpstr>
      <vt:lpstr>2. Режимы движения жидкости </vt:lpstr>
      <vt:lpstr>Слайд 4</vt:lpstr>
      <vt:lpstr>Потери напора на местных сопротивлениях</vt:lpstr>
      <vt:lpstr>3. Истечение жидкости через отверстия и насадки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65</cp:revision>
  <dcterms:created xsi:type="dcterms:W3CDTF">2018-09-26T07:23:22Z</dcterms:created>
  <dcterms:modified xsi:type="dcterms:W3CDTF">2019-09-17T10:24:10Z</dcterms:modified>
</cp:coreProperties>
</file>